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2" r:id="rId5"/>
    <p:sldId id="258" r:id="rId6"/>
    <p:sldId id="260" r:id="rId7"/>
    <p:sldId id="261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F77"/>
    <a:srgbClr val="893BCD"/>
    <a:srgbClr val="CB5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B19CD-4BAF-406E-B8F9-1D074CF5011B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92AA5-5AB2-4B39-A054-DD8CE67C8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5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46E28-0771-42B7-A6C9-84CBD03F9039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A47C0-33A0-4DAC-9DDA-6525E8D92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4B43-231B-4A70-8FD4-F32096F8B449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55A08-B743-4807-8D10-25B99F12D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AEF01-A768-42DF-8490-14A08A7B4878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5C38F-60C2-4410-ABF6-BDF74A613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5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C9367-BD54-4B95-876C-F009776B1908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F46C-6F9E-4C93-8553-04A488475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5A597-E9B3-40EE-8315-D81933827299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D94A0-70F6-4093-BD37-DFCF426AC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5EB10-220A-4E58-9249-6A176CDF9EFC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932D9-1738-4633-B075-123C48492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3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EF885-BA09-4E58-9DE4-A01A2240D3C3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D48DA-61EF-4236-907F-411BCB252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0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71895-D97C-4BF2-A934-A9AD64720BDE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E929-BCFA-4544-9AF9-7E1EBCEC6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26D2C-BBEB-49B5-B67E-AA24E5BC2840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F9944-A297-43B8-A4E0-2BE8C44F1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A609A-1F11-4D1B-8670-91A503DA3131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50000-9F7B-4783-A624-0AA0B2EB1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6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650C74-1353-49F5-A3B8-DFBC4F3CE2B8}" type="datetimeFigureOut">
              <a:rPr lang="en-US"/>
              <a:pPr>
                <a:defRPr/>
              </a:pPr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E51B66-5F94-466C-908D-DD340E620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795463"/>
            <a:ext cx="7772400" cy="1628775"/>
          </a:xfrm>
        </p:spPr>
        <p:txBody>
          <a:bodyPr/>
          <a:lstStyle/>
          <a:p>
            <a:r>
              <a:rPr lang="ru-RU" altLang="ru-RU" sz="48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Волонтёрский отряд </a:t>
            </a:r>
            <a:br>
              <a:rPr lang="ru-RU" altLang="ru-RU" sz="48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8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«Счастье на ладони»</a:t>
            </a:r>
            <a:endParaRPr lang="en-US" altLang="ru-RU" sz="4800" b="1" i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571625" y="3414713"/>
            <a:ext cx="5707063" cy="673100"/>
          </a:xfrm>
        </p:spPr>
        <p:txBody>
          <a:bodyPr/>
          <a:lstStyle/>
          <a:p>
            <a:r>
              <a:rPr lang="ru-RU" altLang="ru-RU" b="1" i="1" smtClean="0">
                <a:solidFill>
                  <a:srgbClr val="CB55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за 2019 – 2020 год</a:t>
            </a:r>
            <a:endParaRPr lang="en-US" altLang="ru-RU" b="1" i="1" smtClean="0">
              <a:solidFill>
                <a:srgbClr val="CB55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" y="168632"/>
            <a:ext cx="2126372" cy="141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83" y="79402"/>
            <a:ext cx="2260217" cy="150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3" y="168632"/>
            <a:ext cx="2588136" cy="172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" y="1629295"/>
            <a:ext cx="1555389" cy="207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16" y="1701078"/>
            <a:ext cx="1462284" cy="194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43" y="96593"/>
            <a:ext cx="1194539" cy="159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25" y="146620"/>
            <a:ext cx="1202238" cy="160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857625"/>
            <a:ext cx="129857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3846513"/>
            <a:ext cx="12446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822700"/>
            <a:ext cx="130492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61988" y="131763"/>
            <a:ext cx="7886700" cy="1325562"/>
          </a:xfrm>
        </p:spPr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</a:t>
            </a:r>
            <a:b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«Подари тепло»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9" y="1615267"/>
            <a:ext cx="2172003" cy="2896004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3"/>
          <a:stretch/>
        </p:blipFill>
        <p:spPr>
          <a:xfrm>
            <a:off x="2477192" y="1615267"/>
            <a:ext cx="3520187" cy="232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2" b="5152"/>
          <a:stretch/>
        </p:blipFill>
        <p:spPr>
          <a:xfrm>
            <a:off x="2892828" y="4191331"/>
            <a:ext cx="3862942" cy="245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 r="13524"/>
          <a:stretch/>
        </p:blipFill>
        <p:spPr>
          <a:xfrm>
            <a:off x="6784129" y="3675264"/>
            <a:ext cx="2226117" cy="318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1633"/>
            <a:ext cx="2892828" cy="192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1614488"/>
            <a:ext cx="30797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25" y="0"/>
            <a:ext cx="3414713" cy="2276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347663"/>
            <a:ext cx="29591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451350"/>
            <a:ext cx="3322637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4894263"/>
            <a:ext cx="3182938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409">
            <a:off x="-22225" y="2159000"/>
            <a:ext cx="36036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949">
            <a:off x="2928938" y="2246313"/>
            <a:ext cx="37560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Прямоугольник 4"/>
          <p:cNvSpPr>
            <a:spLocks noChangeArrowheads="1"/>
          </p:cNvSpPr>
          <p:nvPr/>
        </p:nvSpPr>
        <p:spPr bwMode="auto">
          <a:xfrm>
            <a:off x="6478588" y="322263"/>
            <a:ext cx="23653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для родителей недоношенных детей проводятся 2 раза в неделю ежемесячно!</a:t>
            </a:r>
          </a:p>
        </p:txBody>
      </p:sp>
      <p:sp>
        <p:nvSpPr>
          <p:cNvPr id="13321" name="Прямоугольник 5"/>
          <p:cNvSpPr>
            <a:spLocks noChangeArrowheads="1"/>
          </p:cNvSpPr>
          <p:nvPr/>
        </p:nvSpPr>
        <p:spPr bwMode="auto">
          <a:xfrm>
            <a:off x="6478588" y="3673475"/>
            <a:ext cx="2611437" cy="1200150"/>
          </a:xfrm>
          <a:prstGeom prst="rect">
            <a:avLst/>
          </a:prstGeom>
          <a:noFill/>
          <a:ln w="9525">
            <a:solidFill>
              <a:srgbClr val="4D1F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пациента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ru-RU" altLang="ru-RU" sz="40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«Осьминожки»</a:t>
            </a:r>
            <a:endParaRPr lang="en-US" altLang="ru-RU" sz="4000" b="1" i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82" y="1029392"/>
            <a:ext cx="3441989" cy="229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05" y="3422765"/>
            <a:ext cx="2159750" cy="287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17" y="3557848"/>
            <a:ext cx="4358988" cy="290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8" y="3422765"/>
            <a:ext cx="2155076" cy="287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0" y="1029393"/>
            <a:ext cx="1896342" cy="252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477" r="10546" b="2863"/>
          <a:stretch/>
        </p:blipFill>
        <p:spPr>
          <a:xfrm>
            <a:off x="349136" y="1013162"/>
            <a:ext cx="3082666" cy="23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28650" y="115888"/>
            <a:ext cx="7886700" cy="1330325"/>
          </a:xfrm>
        </p:spPr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 для недоношенных детей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4" y="1376736"/>
            <a:ext cx="7597832" cy="5065221"/>
          </a:xfrm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«Шапочка для недоношенных 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3"/>
          <a:stretch/>
        </p:blipFill>
        <p:spPr>
          <a:xfrm>
            <a:off x="107687" y="1733951"/>
            <a:ext cx="2446398" cy="2854671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r="4424" b="17576"/>
          <a:stretch/>
        </p:blipFill>
        <p:spPr>
          <a:xfrm>
            <a:off x="6816436" y="1795549"/>
            <a:ext cx="2194560" cy="282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85" y="1780307"/>
            <a:ext cx="4262351" cy="2841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7" y="4563342"/>
            <a:ext cx="3431076" cy="228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60" y="4563342"/>
            <a:ext cx="3441988" cy="2294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61975" y="-133350"/>
            <a:ext cx="7886700" cy="1325563"/>
          </a:xfrm>
        </p:spPr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"/>
          <a:stretch/>
        </p:blipFill>
        <p:spPr>
          <a:xfrm>
            <a:off x="4821383" y="926338"/>
            <a:ext cx="3973484" cy="5624091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996139"/>
            <a:ext cx="3742805" cy="249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3622964"/>
            <a:ext cx="3842559" cy="256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недоношенного ребёнка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5" r="14789"/>
          <a:stretch/>
        </p:blipFill>
        <p:spPr>
          <a:xfrm>
            <a:off x="233699" y="2394067"/>
            <a:ext cx="2672121" cy="3241961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21" y="2394067"/>
            <a:ext cx="2563279" cy="342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r="18323"/>
          <a:stretch/>
        </p:blipFill>
        <p:spPr>
          <a:xfrm>
            <a:off x="2981153" y="1862052"/>
            <a:ext cx="3408508" cy="475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недоношенного ребенка</a:t>
            </a:r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24" y="4064923"/>
            <a:ext cx="3458095" cy="2593571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3756"/>
          <a:stretch/>
        </p:blipFill>
        <p:spPr>
          <a:xfrm>
            <a:off x="6816436" y="1662547"/>
            <a:ext cx="2100878" cy="270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 b="17818"/>
          <a:stretch/>
        </p:blipFill>
        <p:spPr>
          <a:xfrm>
            <a:off x="243310" y="1562794"/>
            <a:ext cx="2744614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/>
          <a:stretch/>
        </p:blipFill>
        <p:spPr>
          <a:xfrm>
            <a:off x="3179782" y="1662547"/>
            <a:ext cx="3385783" cy="2360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9" y="3931920"/>
            <a:ext cx="2140215" cy="2859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5" r="21172"/>
          <a:stretch/>
        </p:blipFill>
        <p:spPr>
          <a:xfrm>
            <a:off x="6601850" y="3931920"/>
            <a:ext cx="1933051" cy="276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</a:t>
            </a:r>
            <a:b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«Плед для недоношенных»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692622"/>
            <a:ext cx="3296603" cy="2197735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69" y="1661853"/>
            <a:ext cx="3342756" cy="222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67" y="4121727"/>
            <a:ext cx="3592658" cy="239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26546"/>
          <a:stretch/>
        </p:blipFill>
        <p:spPr>
          <a:xfrm>
            <a:off x="1451610" y="3925903"/>
            <a:ext cx="3004012" cy="278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</a:t>
            </a:r>
            <a:b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«Плед для недоношенных»</a:t>
            </a:r>
            <a:endParaRPr lang="ru-RU" alt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7"/>
          <a:stretch/>
        </p:blipFill>
        <p:spPr>
          <a:xfrm>
            <a:off x="1113907" y="1642744"/>
            <a:ext cx="7049192" cy="4771057"/>
          </a:xfrm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626</TotalTime>
  <Words>58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Arial</vt:lpstr>
      <vt:lpstr>Calibri Light</vt:lpstr>
      <vt:lpstr>Times New Roman</vt:lpstr>
      <vt:lpstr>Office Theme</vt:lpstr>
      <vt:lpstr>Волонтёрский отряд  «Счастье на ладони»</vt:lpstr>
      <vt:lpstr>Мастер – класс «Осьминожки»</vt:lpstr>
      <vt:lpstr>Осьминожки для недоношенных детей</vt:lpstr>
      <vt:lpstr>Мастер – класс «Шапочка для недоношенных »</vt:lpstr>
      <vt:lpstr>Благотворительная акция</vt:lpstr>
      <vt:lpstr>Международный день недоношенного ребёнка</vt:lpstr>
      <vt:lpstr>Международный день недоношенного ребенка</vt:lpstr>
      <vt:lpstr>Мастер – класс  «Плед для недоношенных»</vt:lpstr>
      <vt:lpstr>Мастер – класс  «Плед для недоношенных»</vt:lpstr>
      <vt:lpstr>Благотворительная акция  «Подари тепло»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</cp:lastModifiedBy>
  <cp:revision>11</cp:revision>
  <dcterms:created xsi:type="dcterms:W3CDTF">2020-01-15T13:48:13Z</dcterms:created>
  <dcterms:modified xsi:type="dcterms:W3CDTF">2020-06-08T06:34:28Z</dcterms:modified>
</cp:coreProperties>
</file>